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</p:sldIdLst>
  <p:sldSz cx="219456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5F6"/>
    <a:srgbClr val="00A4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58"/>
  </p:normalViewPr>
  <p:slideViewPr>
    <p:cSldViewPr snapToGrid="0">
      <p:cViewPr varScale="1">
        <p:scale>
          <a:sx n="24" d="100"/>
          <a:sy n="24" d="100"/>
        </p:scale>
        <p:origin x="20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5387342"/>
            <a:ext cx="18653760" cy="11460480"/>
          </a:xfrm>
        </p:spPr>
        <p:txBody>
          <a:bodyPr anchor="b"/>
          <a:lstStyle>
            <a:lvl1pPr algn="ctr"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7289782"/>
            <a:ext cx="16459200" cy="7947658"/>
          </a:xfrm>
        </p:spPr>
        <p:txBody>
          <a:bodyPr/>
          <a:lstStyle>
            <a:lvl1pPr marL="0" indent="0" algn="ctr">
              <a:buNone/>
              <a:defRPr sz="5760"/>
            </a:lvl1pPr>
            <a:lvl2pPr marL="1097280" indent="0" algn="ctr">
              <a:buNone/>
              <a:defRPr sz="4800"/>
            </a:lvl2pPr>
            <a:lvl3pPr marL="2194560" indent="0" algn="ctr">
              <a:buNone/>
              <a:defRPr sz="4320"/>
            </a:lvl3pPr>
            <a:lvl4pPr marL="3291840" indent="0" algn="ctr">
              <a:buNone/>
              <a:defRPr sz="3840"/>
            </a:lvl4pPr>
            <a:lvl5pPr marL="4389120" indent="0" algn="ctr">
              <a:buNone/>
              <a:defRPr sz="3840"/>
            </a:lvl5pPr>
            <a:lvl6pPr marL="5486400" indent="0" algn="ctr">
              <a:buNone/>
              <a:defRPr sz="3840"/>
            </a:lvl6pPr>
            <a:lvl7pPr marL="6583680" indent="0" algn="ctr">
              <a:buNone/>
              <a:defRPr sz="3840"/>
            </a:lvl7pPr>
            <a:lvl8pPr marL="7680960" indent="0" algn="ctr">
              <a:buNone/>
              <a:defRPr sz="3840"/>
            </a:lvl8pPr>
            <a:lvl9pPr marL="8778240" indent="0" algn="ctr">
              <a:buNone/>
              <a:defRPr sz="3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42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475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752600"/>
            <a:ext cx="473202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752600"/>
            <a:ext cx="1392174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009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162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8206749"/>
            <a:ext cx="18928080" cy="13693138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22029429"/>
            <a:ext cx="18928080" cy="7200898"/>
          </a:xfrm>
        </p:spPr>
        <p:txBody>
          <a:bodyPr/>
          <a:lstStyle>
            <a:lvl1pPr marL="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1pPr>
            <a:lvl2pPr marL="109728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2pPr>
            <a:lvl3pPr marL="2194560" indent="0">
              <a:buNone/>
              <a:defRPr sz="4320">
                <a:solidFill>
                  <a:schemeClr val="tx1">
                    <a:tint val="82000"/>
                  </a:schemeClr>
                </a:solidFill>
              </a:defRPr>
            </a:lvl3pPr>
            <a:lvl4pPr marL="329184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4pPr>
            <a:lvl5pPr marL="438912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5pPr>
            <a:lvl6pPr marL="548640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6pPr>
            <a:lvl7pPr marL="658368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7pPr>
            <a:lvl8pPr marL="768096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8pPr>
            <a:lvl9pPr marL="877824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503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28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752607"/>
            <a:ext cx="189280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8069582"/>
            <a:ext cx="9284016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12024360"/>
            <a:ext cx="928401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8069582"/>
            <a:ext cx="9329738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12024360"/>
            <a:ext cx="932973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689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68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53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4739647"/>
            <a:ext cx="11109960" cy="23393400"/>
          </a:xfrm>
        </p:spPr>
        <p:txBody>
          <a:bodyPr/>
          <a:lstStyle>
            <a:lvl1pPr>
              <a:defRPr sz="7680"/>
            </a:lvl1pPr>
            <a:lvl2pPr>
              <a:defRPr sz="6720"/>
            </a:lvl2pPr>
            <a:lvl3pPr>
              <a:defRPr sz="576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23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4739647"/>
            <a:ext cx="11109960" cy="23393400"/>
          </a:xfrm>
        </p:spPr>
        <p:txBody>
          <a:bodyPr anchor="t"/>
          <a:lstStyle>
            <a:lvl1pPr marL="0" indent="0">
              <a:buNone/>
              <a:defRPr sz="7680"/>
            </a:lvl1pPr>
            <a:lvl2pPr marL="1097280" indent="0">
              <a:buNone/>
              <a:defRPr sz="6720"/>
            </a:lvl2pPr>
            <a:lvl3pPr marL="2194560" indent="0">
              <a:buNone/>
              <a:defRPr sz="5760"/>
            </a:lvl3pPr>
            <a:lvl4pPr marL="3291840" indent="0">
              <a:buNone/>
              <a:defRPr sz="4800"/>
            </a:lvl4pPr>
            <a:lvl5pPr marL="4389120" indent="0">
              <a:buNone/>
              <a:defRPr sz="4800"/>
            </a:lvl5pPr>
            <a:lvl6pPr marL="5486400" indent="0">
              <a:buNone/>
              <a:defRPr sz="4800"/>
            </a:lvl6pPr>
            <a:lvl7pPr marL="6583680" indent="0">
              <a:buNone/>
              <a:defRPr sz="4800"/>
            </a:lvl7pPr>
            <a:lvl8pPr marL="7680960" indent="0">
              <a:buNone/>
              <a:defRPr sz="4800"/>
            </a:lvl8pPr>
            <a:lvl9pPr marL="8778240" indent="0">
              <a:buNone/>
              <a:defRPr sz="4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752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5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752607"/>
            <a:ext cx="189280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8763000"/>
            <a:ext cx="189280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3F2DB0-9AF1-154F-9E15-77AE4EF7994A}" type="datetimeFigureOut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30510487"/>
            <a:ext cx="74066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985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94560" rtl="0" eaLnBrk="1" latinLnBrk="0" hangingPunct="1">
        <a:lnSpc>
          <a:spcPct val="90000"/>
        </a:lnSpc>
        <a:spcBef>
          <a:spcPct val="0"/>
        </a:spcBef>
        <a:buNone/>
        <a:defRPr sz="105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8640" indent="-548640" algn="l" defTabSz="219456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8404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93776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2918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38912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548640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65836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76809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87782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5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750E442-FB42-D4AD-FBB8-CA981ED2E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81833" cy="12640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F1ED27B-28D8-9739-5833-C93DC77FE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9937" y="15222071"/>
            <a:ext cx="15265662" cy="17696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E73735-C0BF-E2D6-7863-FFD0D1D19C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630793"/>
            <a:ext cx="21945599" cy="15251183"/>
          </a:xfrm>
        </p:spPr>
        <p:txBody>
          <a:bodyPr>
            <a:normAutofit/>
          </a:bodyPr>
          <a:lstStyle/>
          <a:p>
            <a:r>
              <a:rPr lang="en-US" sz="33000" dirty="0">
                <a:solidFill>
                  <a:srgbClr val="00A46B"/>
                </a:solidFill>
                <a:latin typeface="Ephesis" pitchFamily="2" charset="77"/>
              </a:rPr>
              <a:t>Sarah</a:t>
            </a:r>
            <a:r>
              <a:rPr lang="en-US" sz="27500" dirty="0">
                <a:solidFill>
                  <a:srgbClr val="00A46B"/>
                </a:solidFill>
                <a:latin typeface="Ephesis" pitchFamily="2" charset="77"/>
              </a:rPr>
              <a:t> </a:t>
            </a:r>
            <a:br>
              <a:rPr lang="en-US" sz="27500" dirty="0">
                <a:solidFill>
                  <a:srgbClr val="00A46B"/>
                </a:solidFill>
                <a:latin typeface="Ephesis" pitchFamily="2" charset="77"/>
              </a:rPr>
            </a:br>
            <a:r>
              <a:rPr lang="en-US" sz="10000" dirty="0">
                <a:solidFill>
                  <a:srgbClr val="00A46B"/>
                </a:solidFill>
                <a:latin typeface="Ephesis" pitchFamily="2" charset="77"/>
              </a:rPr>
              <a:t>and </a:t>
            </a:r>
            <a:br>
              <a:rPr lang="en-US" sz="10000" dirty="0">
                <a:solidFill>
                  <a:srgbClr val="00A46B"/>
                </a:solidFill>
                <a:latin typeface="Ephesis" pitchFamily="2" charset="77"/>
              </a:rPr>
            </a:br>
            <a:r>
              <a:rPr lang="en-US" sz="33000" dirty="0">
                <a:solidFill>
                  <a:srgbClr val="00A46B"/>
                </a:solidFill>
                <a:latin typeface="Ephesis" pitchFamily="2" charset="77"/>
              </a:rPr>
              <a:t>Gaurav</a:t>
            </a:r>
            <a:endParaRPr lang="en-US" sz="27500" dirty="0">
              <a:solidFill>
                <a:srgbClr val="00A46B"/>
              </a:solidFill>
              <a:latin typeface="Ephesis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EF460D-AD71-6274-3C6B-88CEB3950DD5}"/>
              </a:ext>
            </a:extLst>
          </p:cNvPr>
          <p:cNvSpPr txBox="1"/>
          <p:nvPr/>
        </p:nvSpPr>
        <p:spPr>
          <a:xfrm>
            <a:off x="-1" y="10918741"/>
            <a:ext cx="219456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b="1" cap="small" dirty="0">
                <a:solidFill>
                  <a:srgbClr val="00A46B"/>
                </a:solidFill>
                <a:latin typeface="Jost Medium" pitchFamily="2" charset="77"/>
                <a:ea typeface="Jost Medium" pitchFamily="2" charset="77"/>
              </a:rPr>
              <a:t>Welcome to Our Wedding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938478-D914-847D-2E52-4CC84D5758B9}"/>
              </a:ext>
            </a:extLst>
          </p:cNvPr>
          <p:cNvSpPr txBox="1"/>
          <p:nvPr/>
        </p:nvSpPr>
        <p:spPr>
          <a:xfrm>
            <a:off x="0" y="26463812"/>
            <a:ext cx="219456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b="1" cap="small" dirty="0">
                <a:solidFill>
                  <a:srgbClr val="00A46B"/>
                </a:solidFill>
                <a:latin typeface="Jost Medium" pitchFamily="2" charset="77"/>
                <a:ea typeface="Jost Medium" pitchFamily="2" charset="77"/>
              </a:rPr>
              <a:t>27 June 2025</a:t>
            </a:r>
          </a:p>
        </p:txBody>
      </p:sp>
    </p:spTree>
    <p:extLst>
      <p:ext uri="{BB962C8B-B14F-4D97-AF65-F5344CB8AC3E}">
        <p14:creationId xmlns:p14="http://schemas.microsoft.com/office/powerpoint/2010/main" val="1392176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40BDD6-7F04-2898-7F77-3746C37D7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D0393F5-EB83-85E7-D82D-9A064CF35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0609150" cy="10918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FA8EFFE-402F-936C-AD45-92569FA63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7449" y="17873811"/>
            <a:ext cx="12978150" cy="1504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6060AF-867C-A43B-FA02-EAB60431CC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8853792"/>
            <a:ext cx="21945599" cy="16997081"/>
          </a:xfrm>
        </p:spPr>
        <p:txBody>
          <a:bodyPr anchor="ctr">
            <a:normAutofit/>
          </a:bodyPr>
          <a:lstStyle/>
          <a:p>
            <a:r>
              <a:rPr lang="en-US" sz="47500" dirty="0">
                <a:solidFill>
                  <a:srgbClr val="00A46B"/>
                </a:solidFill>
                <a:latin typeface="Ephesis" pitchFamily="2" charset="77"/>
              </a:rPr>
              <a:t>Sarah</a:t>
            </a:r>
            <a:r>
              <a:rPr lang="en-US" sz="27500" dirty="0">
                <a:solidFill>
                  <a:srgbClr val="00A46B"/>
                </a:solidFill>
                <a:latin typeface="Ephesis" pitchFamily="2" charset="77"/>
              </a:rPr>
              <a:t> </a:t>
            </a:r>
            <a:r>
              <a:rPr lang="en-US" sz="10000" dirty="0">
                <a:solidFill>
                  <a:srgbClr val="00A46B"/>
                </a:solidFill>
                <a:latin typeface="Ephesis" pitchFamily="2" charset="77"/>
              </a:rPr>
              <a:t> </a:t>
            </a:r>
            <a:br>
              <a:rPr lang="en-US" sz="10000" dirty="0">
                <a:solidFill>
                  <a:srgbClr val="00A46B"/>
                </a:solidFill>
                <a:latin typeface="Ephesis" pitchFamily="2" charset="77"/>
              </a:rPr>
            </a:br>
            <a:r>
              <a:rPr lang="en-US" sz="47500" dirty="0">
                <a:solidFill>
                  <a:srgbClr val="00A46B"/>
                </a:solidFill>
                <a:latin typeface="Ephesis" pitchFamily="2" charset="77"/>
              </a:rPr>
              <a:t>Gaurav</a:t>
            </a:r>
            <a:endParaRPr lang="en-US" sz="27500" dirty="0">
              <a:solidFill>
                <a:srgbClr val="00A46B"/>
              </a:solidFill>
              <a:latin typeface="Ephesis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01B209-26C5-AC38-FFEE-4A07232010A7}"/>
              </a:ext>
            </a:extLst>
          </p:cNvPr>
          <p:cNvSpPr txBox="1"/>
          <p:nvPr/>
        </p:nvSpPr>
        <p:spPr>
          <a:xfrm>
            <a:off x="-2" y="9160407"/>
            <a:ext cx="219456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cap="small" dirty="0">
                <a:solidFill>
                  <a:srgbClr val="00A46B"/>
                </a:solidFill>
                <a:latin typeface="Jost Medium" pitchFamily="2" charset="77"/>
                <a:ea typeface="Jost Medium" pitchFamily="2" charset="77"/>
              </a:rPr>
              <a:t>Welcome to Our Wedding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504563-F3A0-FFB9-6AD7-380BCBBD3AF8}"/>
              </a:ext>
            </a:extLst>
          </p:cNvPr>
          <p:cNvSpPr txBox="1"/>
          <p:nvPr/>
        </p:nvSpPr>
        <p:spPr>
          <a:xfrm>
            <a:off x="0" y="24514048"/>
            <a:ext cx="219456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cap="small" dirty="0">
                <a:solidFill>
                  <a:srgbClr val="00A46B"/>
                </a:solidFill>
                <a:latin typeface="Jost Medium" pitchFamily="2" charset="77"/>
                <a:ea typeface="Jost Medium" pitchFamily="2" charset="77"/>
              </a:rPr>
              <a:t>27 June 2025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068C35-CF11-79B7-B155-13F997C6012C}"/>
              </a:ext>
            </a:extLst>
          </p:cNvPr>
          <p:cNvSpPr txBox="1"/>
          <p:nvPr/>
        </p:nvSpPr>
        <p:spPr>
          <a:xfrm>
            <a:off x="0" y="16459200"/>
            <a:ext cx="21945600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600" b="1" cap="small" dirty="0">
                <a:solidFill>
                  <a:srgbClr val="00A46B"/>
                </a:solidFill>
                <a:latin typeface="Ephesis" pitchFamily="2" charset="77"/>
                <a:ea typeface="Jost Medium" pitchFamily="2" charset="77"/>
              </a:rPr>
              <a:t>    &amp;</a:t>
            </a:r>
          </a:p>
        </p:txBody>
      </p:sp>
    </p:spTree>
    <p:extLst>
      <p:ext uri="{BB962C8B-B14F-4D97-AF65-F5344CB8AC3E}">
        <p14:creationId xmlns:p14="http://schemas.microsoft.com/office/powerpoint/2010/main" val="3729285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5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E834F1-7401-A19F-2C29-039A8B0B8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715F9B9-CDC7-FBDF-91BC-1F01C2B64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81833" cy="12640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45E7827-FCD3-B318-F593-A5369707F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9937" y="15222071"/>
            <a:ext cx="15265662" cy="17696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BA9418-FE69-F0DD-0AE7-F4BF350A0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920" y="7160111"/>
            <a:ext cx="18653760" cy="9320604"/>
          </a:xfrm>
        </p:spPr>
        <p:txBody>
          <a:bodyPr>
            <a:normAutofit/>
          </a:bodyPr>
          <a:lstStyle/>
          <a:p>
            <a:r>
              <a:rPr lang="en-US" sz="27500" dirty="0">
                <a:solidFill>
                  <a:srgbClr val="00A46B"/>
                </a:solidFill>
                <a:latin typeface="Ephesis" pitchFamily="2" charset="77"/>
              </a:rPr>
              <a:t>Sarah + Gaurav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47304C-DF3F-2E92-448E-6C9F4D1F61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9600" dirty="0">
                <a:solidFill>
                  <a:srgbClr val="00A46B"/>
                </a:solidFill>
                <a:latin typeface="Jost Medium" pitchFamily="2" charset="77"/>
                <a:ea typeface="Jost Medium" pitchFamily="2" charset="77"/>
              </a:rPr>
              <a:t>Welcome to our wedding! </a:t>
            </a:r>
          </a:p>
          <a:p>
            <a:r>
              <a:rPr lang="en-US" sz="9600" dirty="0">
                <a:solidFill>
                  <a:srgbClr val="00A46B"/>
                </a:solidFill>
                <a:latin typeface="Jost Medium" pitchFamily="2" charset="77"/>
                <a:ea typeface="Jost Medium" pitchFamily="2" charset="77"/>
              </a:rPr>
              <a:t>We’re so glad you’re here</a:t>
            </a:r>
          </a:p>
        </p:txBody>
      </p:sp>
    </p:spTree>
    <p:extLst>
      <p:ext uri="{BB962C8B-B14F-4D97-AF65-F5344CB8AC3E}">
        <p14:creationId xmlns:p14="http://schemas.microsoft.com/office/powerpoint/2010/main" val="3139292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0804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5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9158C5-BF26-9BE1-CA20-A45DF3339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E3594A8-42D2-0588-1417-4DF016747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0609150" cy="10918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B615E47-597F-DA49-2B81-16FD416C9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7449" y="17873811"/>
            <a:ext cx="12978150" cy="1504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05FDDB-9488-9190-35A3-00F61E5463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100760"/>
            <a:ext cx="20869836" cy="16997081"/>
          </a:xfrm>
        </p:spPr>
        <p:txBody>
          <a:bodyPr anchor="ctr">
            <a:normAutofit/>
          </a:bodyPr>
          <a:lstStyle/>
          <a:p>
            <a:r>
              <a:rPr lang="en-US" sz="47500" dirty="0">
                <a:solidFill>
                  <a:srgbClr val="00A46B"/>
                </a:solidFill>
                <a:latin typeface="Ephesis" pitchFamily="2" charset="77"/>
              </a:rPr>
              <a:t>Sarah</a:t>
            </a:r>
            <a:r>
              <a:rPr lang="en-US" sz="27500" dirty="0">
                <a:solidFill>
                  <a:srgbClr val="00A46B"/>
                </a:solidFill>
                <a:latin typeface="Ephesis" pitchFamily="2" charset="77"/>
              </a:rPr>
              <a:t> </a:t>
            </a:r>
            <a:r>
              <a:rPr lang="en-US" sz="10000" dirty="0">
                <a:solidFill>
                  <a:srgbClr val="00A46B"/>
                </a:solidFill>
                <a:latin typeface="Ephesis" pitchFamily="2" charset="77"/>
              </a:rPr>
              <a:t> </a:t>
            </a:r>
            <a:br>
              <a:rPr lang="en-US" sz="10000" dirty="0">
                <a:solidFill>
                  <a:srgbClr val="00A46B"/>
                </a:solidFill>
                <a:latin typeface="Ephesis" pitchFamily="2" charset="77"/>
              </a:rPr>
            </a:br>
            <a:r>
              <a:rPr lang="en-US" sz="47500" dirty="0">
                <a:solidFill>
                  <a:srgbClr val="00A46B"/>
                </a:solidFill>
                <a:latin typeface="Ephesis" pitchFamily="2" charset="77"/>
              </a:rPr>
              <a:t>Gaurav</a:t>
            </a:r>
            <a:endParaRPr lang="en-US" sz="27500" dirty="0">
              <a:solidFill>
                <a:srgbClr val="00A46B"/>
              </a:solidFill>
              <a:latin typeface="Ephesis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FD443E-30E7-0420-BB0B-676592E5186B}"/>
              </a:ext>
            </a:extLst>
          </p:cNvPr>
          <p:cNvSpPr txBox="1"/>
          <p:nvPr/>
        </p:nvSpPr>
        <p:spPr>
          <a:xfrm>
            <a:off x="-2" y="8299799"/>
            <a:ext cx="219456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cap="small" dirty="0">
                <a:solidFill>
                  <a:srgbClr val="00A46B"/>
                </a:solidFill>
                <a:latin typeface="Jost Medium" pitchFamily="2" charset="77"/>
                <a:ea typeface="Jost Medium" pitchFamily="2" charset="77"/>
              </a:rPr>
              <a:t>     Join us in celebrating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3505F7-D797-2943-4883-BB34FB66DE00}"/>
              </a:ext>
            </a:extLst>
          </p:cNvPr>
          <p:cNvSpPr txBox="1"/>
          <p:nvPr/>
        </p:nvSpPr>
        <p:spPr>
          <a:xfrm>
            <a:off x="0" y="23839720"/>
            <a:ext cx="219456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cap="small" dirty="0">
                <a:solidFill>
                  <a:srgbClr val="00A46B"/>
                </a:solidFill>
                <a:latin typeface="Jost Medium" pitchFamily="2" charset="77"/>
                <a:ea typeface="Jost Medium" pitchFamily="2" charset="77"/>
              </a:rPr>
              <a:t> June 2025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A09A96-E36E-AAA2-020D-471B8435F1B9}"/>
              </a:ext>
            </a:extLst>
          </p:cNvPr>
          <p:cNvSpPr txBox="1"/>
          <p:nvPr/>
        </p:nvSpPr>
        <p:spPr>
          <a:xfrm>
            <a:off x="0" y="15598592"/>
            <a:ext cx="20869836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600" b="1" cap="small" dirty="0">
                <a:solidFill>
                  <a:srgbClr val="00A46B"/>
                </a:solidFill>
                <a:latin typeface="Ephesis" pitchFamily="2" charset="77"/>
                <a:ea typeface="Jost Medium" pitchFamily="2" charset="77"/>
              </a:rPr>
              <a:t>    &amp;</a:t>
            </a:r>
          </a:p>
        </p:txBody>
      </p:sp>
    </p:spTree>
    <p:extLst>
      <p:ext uri="{BB962C8B-B14F-4D97-AF65-F5344CB8AC3E}">
        <p14:creationId xmlns:p14="http://schemas.microsoft.com/office/powerpoint/2010/main" val="2540468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</TotalTime>
  <Words>50</Words>
  <Application>Microsoft Macintosh PowerPoint</Application>
  <PresentationFormat>Custom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Aptos</vt:lpstr>
      <vt:lpstr>Aptos Display</vt:lpstr>
      <vt:lpstr>Arial</vt:lpstr>
      <vt:lpstr>Ephesis</vt:lpstr>
      <vt:lpstr>Jost Medium</vt:lpstr>
      <vt:lpstr>Office Theme</vt:lpstr>
      <vt:lpstr>Sarah  and  Gaurav</vt:lpstr>
      <vt:lpstr>Sarah   Gaurav</vt:lpstr>
      <vt:lpstr>Sarah + Gaurav</vt:lpstr>
      <vt:lpstr>PowerPoint Presentation</vt:lpstr>
      <vt:lpstr>Sarah   Gaurav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Bassiouni, Sarah</dc:creator>
  <cp:lastModifiedBy>Bassiouni, Sarah</cp:lastModifiedBy>
  <cp:revision>3</cp:revision>
  <dcterms:created xsi:type="dcterms:W3CDTF">2025-06-19T20:37:25Z</dcterms:created>
  <dcterms:modified xsi:type="dcterms:W3CDTF">2025-06-21T01:01:25Z</dcterms:modified>
</cp:coreProperties>
</file>

<file path=docProps/thumbnail.jpeg>
</file>